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302</TotalTime>
  <Words>105</Words>
  <Application>Microsoft Office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10</cp:revision>
  <dcterms:created xsi:type="dcterms:W3CDTF">2023-09-07T08:15:46Z</dcterms:created>
  <dcterms:modified xsi:type="dcterms:W3CDTF">2023-09-07T14:03:47Z</dcterms:modified>
</cp:coreProperties>
</file>